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7CB2-35FA-4A13-9AED-A3C7F238DEE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2E82-8079-4B1C-AC20-D9D7CC8F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2E82-8079-4B1C-AC20-D9D7CC8F2C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676930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5911" y="1968218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a Button in Window. When click on that button a function should run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58059"/>
            <a:ext cx="9144000" cy="4628841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function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button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Click on button as created in step4, run function as created in step3.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insert a Button in Window. When click on the button, it take two number from user to add both number in console.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108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2023-10-17T15:11:00Z</dcterms:modified>
</cp:coreProperties>
</file>