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82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Python Program to insert a Button in Window. Window should be close when user click on the button.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430764"/>
            <a:ext cx="9144000" cy="4874501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tkinter</a:t>
            </a:r>
            <a:r>
              <a:rPr lang="en-US" dirty="0">
                <a:solidFill>
                  <a:srgbClr val="002060"/>
                </a:solidFill>
              </a:rPr>
              <a:t> module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basic window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 function to quit window  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a button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Click on button as created in step4, run function as created in step3.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Window should close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Desktop Python Program to insert a Button in Window. A message box should be display when user click on the button.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5073</TotalTime>
  <Words>105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173</cp:revision>
  <dcterms:created xsi:type="dcterms:W3CDTF">2021-11-08T00:20:31Z</dcterms:created>
  <dcterms:modified xsi:type="dcterms:W3CDTF">2023-10-17T15:16:37Z</dcterms:modified>
</cp:coreProperties>
</file>