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Python program to create a Checkboxes.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471708"/>
            <a:ext cx="9144000" cy="45742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Insert some check boxes in a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Python program to create a Checkboxes to change background color, cursor, font, </a:t>
            </a:r>
            <a:r>
              <a:rPr lang="en-US" sz="2400" dirty="0" err="1">
                <a:solidFill>
                  <a:srgbClr val="002060"/>
                </a:solidFill>
              </a:rPr>
              <a:t>fg</a:t>
            </a:r>
            <a:r>
              <a:rPr lang="en-US" sz="2400" dirty="0">
                <a:solidFill>
                  <a:srgbClr val="002060"/>
                </a:solidFill>
              </a:rPr>
              <a:t>, border etc.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5126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179</cp:revision>
  <dcterms:created xsi:type="dcterms:W3CDTF">2021-11-08T00:20:31Z</dcterms:created>
  <dcterms:modified xsi:type="dcterms:W3CDTF">2023-10-17T16:44:24Z</dcterms:modified>
</cp:coreProperties>
</file>