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insert Image in Window.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99002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Insert a Image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label having background image as inserted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insert Image in Window when a user click on button.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71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176</cp:revision>
  <dcterms:created xsi:type="dcterms:W3CDTF">2021-11-08T00:20:31Z</dcterms:created>
  <dcterms:modified xsi:type="dcterms:W3CDTF">2023-10-17T16:44:10Z</dcterms:modified>
</cp:coreProperties>
</file>