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53516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to get two number from user to display their reminder after division.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362525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Read two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Divide two number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their reminder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get a string from user to change uppercase if user string is in lowercase.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79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2023-10-18T13:01:21Z</dcterms:modified>
</cp:coreProperties>
</file>