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to get a character from user to check whether it is vowel or not.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144000" cy="45878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character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vowel, if there is vowel character otherwise “consonant” should be display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get a string from user to reverse.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177</cp:revision>
  <dcterms:created xsi:type="dcterms:W3CDTF">2021-11-08T00:20:31Z</dcterms:created>
  <dcterms:modified xsi:type="dcterms:W3CDTF">2023-10-18T13:06:37Z</dcterms:modified>
</cp:coreProperties>
</file>