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5C887-89BA-4135-B3F2-A9E5066C43D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35F7C-AA92-4A0A-B552-0C8E6DCD7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89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string from user which contain number at starting and ending position.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389820"/>
            <a:ext cx="9144000" cy="417846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pattern whether string contain number at start and end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message to user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Python program to get a string from user which contain alpha at starting and ending position.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4807</TotalTime>
  <Words>91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178</cp:revision>
  <dcterms:created xsi:type="dcterms:W3CDTF">2021-11-08T00:20:31Z</dcterms:created>
  <dcterms:modified xsi:type="dcterms:W3CDTF">2023-10-18T17:18:11Z</dcterms:modified>
</cp:coreProperties>
</file>