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Sort Dictionary By Key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6970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Sort a dictionary keys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updated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Sort Dictionary By Value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4638</TotalTime>
  <Words>50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164</cp:revision>
  <dcterms:created xsi:type="dcterms:W3CDTF">2021-11-08T00:20:31Z</dcterms:created>
  <dcterms:modified xsi:type="dcterms:W3CDTF">2023-09-18T20:25:38Z</dcterms:modified>
</cp:coreProperties>
</file>