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to get a year from user to check it is leap year or not.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144000" cy="460154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year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“leap year” if there is leap year otherwise false message should display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year from user to check it is leap year or not using OOP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4764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2023-10-18T17:27:31Z</dcterms:modified>
</cp:coreProperties>
</file>