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91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580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find array size in bytes.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98611" y="1362525"/>
            <a:ext cx="9144000" cy="438318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array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an array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Display array element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Find size in bytes of all array elements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find array size in bytes using OOP.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6281</TotalTime>
  <Words>65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168</cp:revision>
  <dcterms:created xsi:type="dcterms:W3CDTF">2021-11-08T00:20:31Z</dcterms:created>
  <dcterms:modified xsi:type="dcterms:W3CDTF">2023-10-18T18:22:54Z</dcterms:modified>
</cp:coreProperties>
</file>