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92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count any array element from existed array.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71316" y="1376173"/>
            <a:ext cx="9144000" cy="428764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array module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an array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array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Get any array item from user to count its occurrences in array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total occurrences of that element 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count any array element from existed array using OOP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6261</TotalTime>
  <Words>78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176</cp:revision>
  <dcterms:created xsi:type="dcterms:W3CDTF">2021-11-08T00:20:31Z</dcterms:created>
  <dcterms:modified xsi:type="dcterms:W3CDTF">2023-10-19T08:24:07Z</dcterms:modified>
</cp:coreProperties>
</file>