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remove any specific element from array.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30764"/>
            <a:ext cx="9144000" cy="454695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array element position to remove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Remove that element from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updated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remove any specific element from array using OOP.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</TotalTime>
  <Words>75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178</cp:revision>
  <dcterms:created xsi:type="dcterms:W3CDTF">2021-11-08T00:20:31Z</dcterms:created>
  <dcterms:modified xsi:type="dcterms:W3CDTF">2023-10-19T08:41:47Z</dcterms:modified>
</cp:coreProperties>
</file>