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95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Reverse array element.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25907" y="1444411"/>
            <a:ext cx="9144000" cy="3973749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array module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a array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Display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Reverse array element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Display updated array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Reverse array </a:t>
            </a:r>
            <a:r>
              <a:rPr lang="en-US" sz="2400">
                <a:solidFill>
                  <a:srgbClr val="002060"/>
                </a:solidFill>
              </a:rPr>
              <a:t>element using OOP.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5434</TotalTime>
  <Words>58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173</cp:revision>
  <dcterms:created xsi:type="dcterms:W3CDTF">2021-11-08T00:20:31Z</dcterms:created>
  <dcterms:modified xsi:type="dcterms:W3CDTF">2023-10-19T08:42:24Z</dcterms:modified>
</cp:coreProperties>
</file>