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number from user to check whether it is multiple of 2 and 3 or not using OOP.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60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method to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find whether it is multiple of 2 and 3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Creating object of the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Call methods to run the code inside methods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number from user to check whether it is multiple of 2 and 3 or not using Procedural programming.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112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171</cp:revision>
  <dcterms:created xsi:type="dcterms:W3CDTF">2021-11-08T00:20:31Z</dcterms:created>
  <dcterms:modified xsi:type="dcterms:W3CDTF">2023-10-19T09:37:26Z</dcterms:modified>
</cp:coreProperties>
</file>