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average of 5 number.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58060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5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sum of all the number as user entered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average of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average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average of 5 number using OOP.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170</cp:revision>
  <dcterms:created xsi:type="dcterms:W3CDTF">2021-11-08T00:20:31Z</dcterms:created>
  <dcterms:modified xsi:type="dcterms:W3CDTF">2023-10-19T09:45:49Z</dcterms:modified>
</cp:coreProperties>
</file>