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66544" y="296421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60461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Roots Of Quadratic Equation</a:t>
            </a:r>
          </a:p>
        </p:txBody>
      </p:sp>
      <p:pic>
        <p:nvPicPr>
          <p:cNvPr id="2" name="Picture 2" descr="How To Find The Roots Of A Quadratic Equation">
            <a:extLst>
              <a:ext uri="{FF2B5EF4-FFF2-40B4-BE49-F238E27FC236}">
                <a16:creationId xmlns:a16="http://schemas.microsoft.com/office/drawing/2014/main" id="{B62DE1AE-6F25-2594-956B-8EE3ED39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37" y="3857067"/>
            <a:ext cx="4577224" cy="265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A7C16-15B5-3D7C-0976-5E3AC0AE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7" y="3857067"/>
            <a:ext cx="5485650" cy="27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3 value of a, b and c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value of r (r = b**2 – 4 * a * c)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If r value greater than 0, display there are two roots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If r value equal to 0, display there is one roots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If r value less than 0, display no roots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Roots Of Quadratic Equation: </a:t>
            </a:r>
            <a:r>
              <a:rPr lang="en-US" sz="2400" b="1" dirty="0">
                <a:solidFill>
                  <a:srgbClr val="002060"/>
                </a:solidFill>
              </a:rPr>
              <a:t>Make some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105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184</cp:revision>
  <dcterms:created xsi:type="dcterms:W3CDTF">2021-11-08T00:20:31Z</dcterms:created>
  <dcterms:modified xsi:type="dcterms:W3CDTF">2023-10-21T11:00:38Z</dcterms:modified>
</cp:coreProperties>
</file>