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afriCode@gmail.com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admin@jafricod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21827" y="3143325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477609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Pandas program to perform basic arithmetic operations on two pandas series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two Pandas series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Subtract two Pandas series and display result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Multiply two Pandas series and display result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Divide two Pandas series and display result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Add two Pandas series and display result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5113337"/>
          </a:xfrm>
        </p:spPr>
        <p:txBody>
          <a:bodyPr numCol="2">
            <a:normAutofit/>
          </a:bodyPr>
          <a:lstStyle/>
          <a:p>
            <a:pPr algn="l"/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algn="l"/>
            <a:r>
              <a:rPr lang="en-US" dirty="0"/>
              <a:t>ds1 = </a:t>
            </a:r>
            <a:r>
              <a:rPr lang="en-US" dirty="0" err="1"/>
              <a:t>pd.Series</a:t>
            </a:r>
            <a:r>
              <a:rPr lang="en-US" dirty="0"/>
              <a:t>([2, 4, 6, 8, 10])</a:t>
            </a:r>
          </a:p>
          <a:p>
            <a:pPr algn="l"/>
            <a:r>
              <a:rPr lang="en-US" dirty="0"/>
              <a:t>ds2 = </a:t>
            </a:r>
            <a:r>
              <a:rPr lang="en-US" dirty="0" err="1"/>
              <a:t>pd.Series</a:t>
            </a:r>
            <a:r>
              <a:rPr lang="en-US" dirty="0"/>
              <a:t>([1, 3, 5, 7, 9])</a:t>
            </a:r>
          </a:p>
          <a:p>
            <a:pPr algn="l"/>
            <a:r>
              <a:rPr lang="en-US" dirty="0"/>
              <a:t>ds = ds1 + ds2</a:t>
            </a:r>
          </a:p>
          <a:p>
            <a:pPr algn="l"/>
            <a:r>
              <a:rPr lang="en-US" dirty="0"/>
              <a:t>print("Add two Series:")</a:t>
            </a:r>
          </a:p>
          <a:p>
            <a:pPr algn="l"/>
            <a:r>
              <a:rPr lang="en-US" dirty="0"/>
              <a:t>print(ds)</a:t>
            </a:r>
          </a:p>
          <a:p>
            <a:pPr algn="l"/>
            <a:r>
              <a:rPr lang="en-US" dirty="0"/>
              <a:t>print("Subtract two Series:")</a:t>
            </a:r>
          </a:p>
          <a:p>
            <a:pPr algn="l"/>
            <a:r>
              <a:rPr lang="en-US" dirty="0"/>
              <a:t>ds = ds1 - ds2</a:t>
            </a:r>
          </a:p>
          <a:p>
            <a:pPr algn="l"/>
            <a:r>
              <a:rPr lang="en-US" dirty="0"/>
              <a:t>print(ds)</a:t>
            </a:r>
          </a:p>
          <a:p>
            <a:pPr algn="l"/>
            <a:r>
              <a:rPr lang="en-US" dirty="0"/>
              <a:t>print("Multiply two Series:")</a:t>
            </a:r>
          </a:p>
          <a:p>
            <a:pPr algn="l"/>
            <a:r>
              <a:rPr lang="en-US" dirty="0"/>
              <a:t>ds = ds1 * ds2</a:t>
            </a:r>
          </a:p>
          <a:p>
            <a:pPr algn="l"/>
            <a:r>
              <a:rPr lang="en-US" dirty="0"/>
              <a:t>print(ds)</a:t>
            </a:r>
          </a:p>
          <a:p>
            <a:pPr algn="l"/>
            <a:r>
              <a:rPr lang="en-US" dirty="0"/>
              <a:t>print("Divide Series1 by Series2:")</a:t>
            </a:r>
          </a:p>
          <a:p>
            <a:pPr algn="l"/>
            <a:r>
              <a:rPr lang="en-US" dirty="0"/>
              <a:t>ds = ds1 / ds2</a:t>
            </a:r>
          </a:p>
          <a:p>
            <a:pPr algn="l"/>
            <a:r>
              <a:rPr lang="en-US" dirty="0"/>
              <a:t>print(ds) 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Count Down Timer</a:t>
            </a:r>
            <a:r>
              <a:rPr lang="en-US" sz="2400" b="1" dirty="0">
                <a:solidFill>
                  <a:srgbClr val="002060"/>
                </a:solidFill>
              </a:rPr>
              <a:t>, Get Starting And Ending Position From User on Web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Email 1: 		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admin@jafricode.com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Email 2:		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JafriCode@gmail.com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YouTube:		</a:t>
            </a:r>
            <a:r>
              <a:rPr lang="en-US" dirty="0" err="1">
                <a:solidFill>
                  <a:srgbClr val="002060"/>
                </a:solidFill>
              </a:rPr>
              <a:t>JafriCode</a:t>
            </a:r>
            <a:r>
              <a:rPr lang="en-US" dirty="0">
                <a:solidFill>
                  <a:srgbClr val="002060"/>
                </a:solidFill>
              </a:rPr>
              <a:t>		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Contact 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</TotalTime>
  <Words>225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196</cp:revision>
  <dcterms:created xsi:type="dcterms:W3CDTF">2021-11-08T00:20:31Z</dcterms:created>
  <dcterms:modified xsi:type="dcterms:W3CDTF">2023-10-21T16:06:30Z</dcterms:modified>
</cp:coreProperties>
</file>