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62947" y="3001924"/>
            <a:ext cx="5387345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13707" y="130623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18970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A Username From The User That Should Have Alphanumeric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Username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Check Username, Whether It Contain Alphanumeric Or Not.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ounded Rectangle 7"/>
          <p:cNvSpPr/>
          <p:nvPr/>
        </p:nvSpPr>
        <p:spPr>
          <a:xfrm>
            <a:off x="467569" y="2538130"/>
            <a:ext cx="11477767" cy="18970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A Password From The User That Should Have Alphanumeric and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7574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223</cp:revision>
  <dcterms:created xsi:type="dcterms:W3CDTF">2021-11-08T00:20:31Z</dcterms:created>
  <dcterms:modified xsi:type="dcterms:W3CDTF">2023-10-27T07:41:06Z</dcterms:modified>
</cp:coreProperties>
</file>