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51259" y="3429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507" y="158904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in python to create a database table for student to store student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6978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In Application And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A Database Table And Form For That Table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That Form In A Specific Template And Get Student Information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Save That Information To Database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3903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String From User To Display Required Character That Present On Odd Index Number. Required Character Get From User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124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195</cp:revision>
  <dcterms:created xsi:type="dcterms:W3CDTF">2021-11-08T00:20:31Z</dcterms:created>
  <dcterms:modified xsi:type="dcterms:W3CDTF">2023-10-27T07:55:11Z</dcterms:modified>
</cp:coreProperties>
</file>