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5583" y="300856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12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8030" y="162674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 a web application in python to create a super user and view the admin area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85355"/>
            <a:ext cx="9144000" cy="4792615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super user using a command:</a:t>
            </a:r>
          </a:p>
          <a:p>
            <a:pPr algn="l">
              <a:lnSpc>
                <a:spcPct val="150000"/>
              </a:lnSpc>
            </a:pPr>
            <a:r>
              <a:rPr lang="en-US" i="1" dirty="0">
                <a:solidFill>
                  <a:srgbClr val="002060"/>
                </a:solidFill>
              </a:rPr>
              <a:t>python manage.py create </a:t>
            </a:r>
            <a:r>
              <a:rPr lang="en-US" i="1" dirty="0" err="1">
                <a:solidFill>
                  <a:srgbClr val="002060"/>
                </a:solidFill>
              </a:rPr>
              <a:t>superuser</a:t>
            </a:r>
            <a:endParaRPr lang="en-US" i="1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View the admin area to get information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an integer Number From the User To Convert Into Complex on a Web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4982</TotalTime>
  <Words>95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204</cp:revision>
  <dcterms:created xsi:type="dcterms:W3CDTF">2021-11-08T00:20:31Z</dcterms:created>
  <dcterms:modified xsi:type="dcterms:W3CDTF">2023-10-27T07:58:36Z</dcterms:modified>
</cp:coreProperties>
</file>