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0141" y="3190459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14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83389" y="152305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 a web application in python to display website different web page like home, contact us, about us </a:t>
            </a:r>
            <a:r>
              <a:rPr lang="en-US" sz="2800" dirty="0" err="1">
                <a:solidFill>
                  <a:srgbClr val="002060"/>
                </a:solidFill>
              </a:rPr>
              <a:t>etc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23208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212400"/>
            <a:ext cx="9144000" cy="5447707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Create Home HTML File 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Create Contact  us HTML File 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Step7: Create About us HTML File 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Step8: Write views for each template in views.py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Step9: Write URL for each views in urls.py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Step10: Display the result in browser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</a:t>
            </a:r>
            <a:r>
              <a:rPr lang="en-US" sz="2400" dirty="0" err="1">
                <a:solidFill>
                  <a:srgbClr val="002060"/>
                </a:solidFill>
              </a:rPr>
              <a:t>Powerpoint</a:t>
            </a:r>
            <a:r>
              <a:rPr lang="en-US" sz="2400" dirty="0">
                <a:solidFill>
                  <a:srgbClr val="002060"/>
                </a:solidFill>
              </a:rPr>
              <a:t> File On User Request on Web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5103</TotalTime>
  <Words>134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204</cp:revision>
  <dcterms:created xsi:type="dcterms:W3CDTF">2021-11-08T00:20:31Z</dcterms:created>
  <dcterms:modified xsi:type="dcterms:W3CDTF">2023-10-27T07:58:43Z</dcterms:modified>
</cp:coreProperties>
</file>