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2911" y="330358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15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17401" y="147591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Keyword Density In  Article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73802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paragraph from user,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word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Find, how much a specific word is used in a paragraph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total number of words present in a paragraph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percentage to find word / keyword density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:: Number of user entered word  / total word in paragraph * 100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percentage to user, that is keyword density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Keyword Density In A Article. And Display A Message If Density Increase Up To 3%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122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210</cp:revision>
  <dcterms:created xsi:type="dcterms:W3CDTF">2021-11-08T00:20:31Z</dcterms:created>
  <dcterms:modified xsi:type="dcterms:W3CDTF">2023-10-21T16:21:24Z</dcterms:modified>
</cp:coreProperties>
</file>