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4361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7609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Add Some Data To An Existing Series. 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Pandas series with hard codded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that Pandas series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Update that Pandas series to add new data item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updated Pandas series items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CSV File To Store Odd Number As Generated From 200 To 100.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217</cp:revision>
  <dcterms:created xsi:type="dcterms:W3CDTF">2021-11-08T00:20:31Z</dcterms:created>
  <dcterms:modified xsi:type="dcterms:W3CDTF">2023-10-21T17:24:07Z</dcterms:modified>
</cp:coreProperties>
</file>