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17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0501" y="208569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3 color code and color name from user to store in a dictionary and convert it into Python Pandas Series.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39947"/>
            <a:ext cx="9144000" cy="4970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3 color code and color name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Make Dictionary of color code as key and color name as value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Dictionary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Convert Dictionary to Pandas Series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Pandas Series Items to User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Store 5 Subjects Marks Of Student And Also Store Their Total, Average And Percentage on </a:t>
            </a:r>
            <a:r>
              <a:rPr lang="en-US" sz="2400" b="1" dirty="0">
                <a:solidFill>
                  <a:srgbClr val="002060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217</cp:revision>
  <dcterms:created xsi:type="dcterms:W3CDTF">2021-11-08T00:20:31Z</dcterms:created>
  <dcterms:modified xsi:type="dcterms:W3CDTF">2023-10-21T17:27:57Z</dcterms:modified>
</cp:coreProperties>
</file>