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0495" y="273323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04280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Current User Of Computer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71706"/>
            <a:ext cx="9144000" cy="46288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OS library to work with operating system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Using </a:t>
            </a:r>
            <a:r>
              <a:rPr lang="en-US" dirty="0" err="1">
                <a:solidFill>
                  <a:srgbClr val="002060"/>
                </a:solidFill>
              </a:rPr>
              <a:t>getlogin</a:t>
            </a:r>
            <a:r>
              <a:rPr lang="en-US" dirty="0">
                <a:solidFill>
                  <a:srgbClr val="002060"/>
                </a:solidFill>
              </a:rPr>
              <a:t>() method, display current user of OS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RAM and CPU Usage Of Computer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Words>61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213</cp:revision>
  <dcterms:created xsi:type="dcterms:W3CDTF">2021-11-08T00:20:31Z</dcterms:created>
  <dcterms:modified xsi:type="dcterms:W3CDTF">2023-10-21T17:41:15Z</dcterms:modified>
</cp:coreProperties>
</file>