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7737" y="294536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19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50985" y="126852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File Name From User Without Space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53594"/>
            <a:ext cx="9144000" cy="47926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file name from user,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Iterate that file name to find, whether it contain space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If there is space in file name then display a message to user otherwise display file name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458059"/>
            <a:ext cx="9144000" cy="479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f = input("file")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flag = "no"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f: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if </a:t>
            </a:r>
            <a:r>
              <a:rPr lang="en-US" dirty="0" err="1">
                <a:solidFill>
                  <a:srgbClr val="002060"/>
                </a:solidFill>
              </a:rPr>
              <a:t>i.isspace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    flag = "yes"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if flag == "yes":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print("File contain space")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else: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print(f)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File Name From User If File Name Have Space Then Replace Space With ‘Dot’ Symbol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5432</TotalTime>
  <Words>142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217</cp:revision>
  <dcterms:created xsi:type="dcterms:W3CDTF">2021-11-08T00:20:31Z</dcterms:created>
  <dcterms:modified xsi:type="dcterms:W3CDTF">2023-10-21T17:49:28Z</dcterms:modified>
</cp:coreProperties>
</file>