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59533" y="3030204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547340" y="1195527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Get A Paragraph From User, To Find(total Char, without space total char, Total Words And Spaces)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84720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Get A Sentence From User Using Input Method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Find Total Length Of Sentence Using Len Function with space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Find Total Length Of Sentence without space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Find Total Number Of Words Using A Python Procedure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Find Total Number Of Spaces Using Loop And Range Function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Step6: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847206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s = input("S")</a:t>
            </a:r>
          </a:p>
          <a:p>
            <a:pPr algn="l"/>
            <a:r>
              <a:rPr lang="en-US" dirty="0" err="1"/>
              <a:t>sz</a:t>
            </a:r>
            <a:r>
              <a:rPr lang="en-US" dirty="0"/>
              <a:t> = </a:t>
            </a:r>
            <a:r>
              <a:rPr lang="en-US" dirty="0" err="1"/>
              <a:t>len</a:t>
            </a:r>
            <a:r>
              <a:rPr lang="en-US" dirty="0"/>
              <a:t>(s)</a:t>
            </a:r>
          </a:p>
          <a:p>
            <a:pPr algn="l"/>
            <a:r>
              <a:rPr lang="en-US" dirty="0"/>
              <a:t>print(</a:t>
            </a:r>
            <a:r>
              <a:rPr lang="en-US" dirty="0" err="1"/>
              <a:t>sz</a:t>
            </a:r>
            <a:r>
              <a:rPr lang="en-US" dirty="0"/>
              <a:t>)</a:t>
            </a:r>
          </a:p>
          <a:p>
            <a:pPr algn="l"/>
            <a:r>
              <a:rPr lang="en-US" dirty="0"/>
              <a:t>c = 0</a:t>
            </a:r>
          </a:p>
          <a:p>
            <a:pPr algn="l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range(0, </a:t>
            </a:r>
            <a:r>
              <a:rPr lang="en-US" dirty="0" err="1"/>
              <a:t>sz</a:t>
            </a:r>
            <a:r>
              <a:rPr lang="en-US" dirty="0"/>
              <a:t>):</a:t>
            </a:r>
          </a:p>
          <a:p>
            <a:pPr algn="l"/>
            <a:r>
              <a:rPr lang="en-US" dirty="0"/>
              <a:t>    if s[</a:t>
            </a:r>
            <a:r>
              <a:rPr lang="en-US" dirty="0" err="1"/>
              <a:t>i</a:t>
            </a:r>
            <a:r>
              <a:rPr lang="en-US" dirty="0"/>
              <a:t>] == " ":</a:t>
            </a:r>
          </a:p>
          <a:p>
            <a:pPr algn="l"/>
            <a:r>
              <a:rPr lang="en-US" dirty="0"/>
              <a:t>        c +=1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print(</a:t>
            </a:r>
            <a:r>
              <a:rPr lang="en-US" dirty="0" err="1"/>
              <a:t>sz</a:t>
            </a:r>
            <a:r>
              <a:rPr lang="en-US" dirty="0"/>
              <a:t>-c)</a:t>
            </a:r>
          </a:p>
          <a:p>
            <a:pPr algn="l"/>
            <a:r>
              <a:rPr lang="en-US" dirty="0"/>
              <a:t>print(c)</a:t>
            </a:r>
          </a:p>
          <a:p>
            <a:pPr algn="l"/>
            <a:r>
              <a:rPr lang="en-US" dirty="0"/>
              <a:t>print(c+1)</a:t>
            </a:r>
          </a:p>
        </p:txBody>
      </p:sp>
    </p:spTree>
    <p:extLst>
      <p:ext uri="{BB962C8B-B14F-4D97-AF65-F5344CB8AC3E}">
        <p14:creationId xmlns:p14="http://schemas.microsoft.com/office/powerpoint/2010/main" val="405611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Get A Paragraph From User, To Find(total Char, Total Words, Total Vowel Char And Spaces)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4354</TotalTime>
  <Words>180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178</cp:revision>
  <dcterms:created xsi:type="dcterms:W3CDTF">2021-11-08T00:20:31Z</dcterms:created>
  <dcterms:modified xsi:type="dcterms:W3CDTF">2023-10-21T11:20:21Z</dcterms:modified>
</cp:coreProperties>
</file>