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55460" y="320931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80972" y="1645601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web application to display </a:t>
            </a:r>
            <a:r>
              <a:rPr lang="en-US" sz="2800" dirty="0" err="1">
                <a:solidFill>
                  <a:srgbClr val="002060"/>
                </a:solidFill>
              </a:rPr>
              <a:t>Django</a:t>
            </a:r>
            <a:r>
              <a:rPr lang="en-US" sz="2800" dirty="0">
                <a:solidFill>
                  <a:srgbClr val="002060"/>
                </a:solidFill>
              </a:rPr>
              <a:t> user data in a table. 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05720"/>
            <a:ext cx="9144000" cy="5240740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Step5: Create Home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Step6: Write views for Home HTML file in views.py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Step7: Create </a:t>
            </a:r>
            <a:r>
              <a:rPr lang="en-US" dirty="0" err="1">
                <a:solidFill>
                  <a:srgbClr val="002060"/>
                </a:solidFill>
              </a:rPr>
              <a:t>superuser</a:t>
            </a:r>
            <a:r>
              <a:rPr lang="en-US" dirty="0">
                <a:solidFill>
                  <a:srgbClr val="002060"/>
                </a:solidFill>
              </a:rPr>
              <a:t> to access admin area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Step8: Get all user in home views using SQL command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Step9: Display user data in table form in Home HTML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Step10: Write URL for Home view in urls.py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Step11: Display the result in browser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rgbClr val="002060"/>
                </a:solidFill>
              </a:rPr>
              <a:t>Assignment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Phone Number From User. And System Should Put a ‘-’ After Country And Area Code Automatically on Web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6150</TotalTime>
  <Words>150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Mohamed Abdelkhalek</cp:lastModifiedBy>
  <cp:revision>234</cp:revision>
  <dcterms:created xsi:type="dcterms:W3CDTF">2021-11-08T00:20:31Z</dcterms:created>
  <dcterms:modified xsi:type="dcterms:W3CDTF">2023-10-27T08:11:38Z</dcterms:modified>
</cp:coreProperties>
</file>