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4824" y="3017986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21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82631" y="1617321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web application in python that get 10 product price and display total bill with discount in percentage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85355"/>
            <a:ext cx="9144000" cy="4765319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Create Home 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Step7: Get product prices, find total, discount in views.py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Step9: Write URL for view in urls.py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Step10: Display the result in browser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Make A English Dictionary App That Translate Into Arabic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6159</TotalTime>
  <Words>116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225</cp:revision>
  <dcterms:created xsi:type="dcterms:W3CDTF">2021-11-08T00:20:31Z</dcterms:created>
  <dcterms:modified xsi:type="dcterms:W3CDTF">2023-10-27T08:15:58Z</dcterms:modified>
</cp:coreProperties>
</file>