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6923" y="273794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23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53451" y="108941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Generate OTP On User Request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Ask to user, whether user want to generate a OTP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length of OTP generated sequence of characters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Then generate a sequence of character containing alphanumeric character as OTP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OTP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26298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random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 = 4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res = ''.join(</a:t>
            </a:r>
            <a:r>
              <a:rPr lang="en-US" dirty="0" err="1">
                <a:solidFill>
                  <a:srgbClr val="002060"/>
                </a:solidFill>
              </a:rPr>
              <a:t>random.choices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string.digits</a:t>
            </a:r>
            <a:r>
              <a:rPr lang="en-US" dirty="0">
                <a:solidFill>
                  <a:srgbClr val="002060"/>
                </a:solidFill>
              </a:rPr>
              <a:t>, k=N))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print("The generated random string : "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(res))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OTP On User Request And Send Code To Mobile Number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120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228</cp:revision>
  <dcterms:created xsi:type="dcterms:W3CDTF">2021-11-08T00:20:31Z</dcterms:created>
  <dcterms:modified xsi:type="dcterms:W3CDTF">2023-10-22T06:31:03Z</dcterms:modified>
</cp:coreProperties>
</file>