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afriCode@gmail.com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admin@jafricod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00556" y="3049058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24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58803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display image using </a:t>
            </a:r>
            <a:r>
              <a:rPr lang="en-US" sz="2800" dirty="0" err="1">
                <a:solidFill>
                  <a:srgbClr val="002060"/>
                </a:solidFill>
              </a:rPr>
              <a:t>openv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53594"/>
            <a:ext cx="9144000" cy="49154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open cv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 image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Show image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1648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 cv2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 err="1"/>
              <a:t>img</a:t>
            </a:r>
            <a:r>
              <a:rPr lang="en-US" dirty="0"/>
              <a:t> = cv2.imread('/home/</a:t>
            </a:r>
            <a:r>
              <a:rPr lang="en-US" dirty="0" err="1"/>
              <a:t>img</a:t>
            </a:r>
            <a:r>
              <a:rPr lang="en-US" dirty="0"/>
              <a:t>/python.png')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cv2.imshow('sample image',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cv2.waitKey(0) # waits until a key is pressed</a:t>
            </a:r>
          </a:p>
          <a:p>
            <a:pPr algn="l"/>
            <a:r>
              <a:rPr lang="en-US" dirty="0"/>
              <a:t>cv2.destroyAllWindows() # destroys the window showing image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image using </a:t>
            </a:r>
            <a:r>
              <a:rPr lang="en-US" sz="2400" dirty="0" err="1">
                <a:solidFill>
                  <a:srgbClr val="002060"/>
                </a:solidFill>
              </a:rPr>
              <a:t>openv</a:t>
            </a:r>
            <a:r>
              <a:rPr lang="en-US" sz="2400" dirty="0">
                <a:solidFill>
                  <a:srgbClr val="002060"/>
                </a:solidFill>
              </a:rPr>
              <a:t> on </a:t>
            </a:r>
            <a:r>
              <a:rPr lang="en-US" sz="2400" b="1" dirty="0">
                <a:solidFill>
                  <a:srgbClr val="002060"/>
                </a:solidFill>
              </a:rPr>
              <a:t>web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admin@jafricode.com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JafriCode@gmail.com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YouTube:		</a:t>
            </a:r>
            <a:r>
              <a:rPr lang="en-US" dirty="0" err="1">
                <a:solidFill>
                  <a:srgbClr val="002060"/>
                </a:solidFill>
              </a:rPr>
              <a:t>JafriCode</a:t>
            </a:r>
            <a:r>
              <a:rPr lang="en-US" dirty="0">
                <a:solidFill>
                  <a:srgbClr val="002060"/>
                </a:solidFill>
              </a:rPr>
              <a:t>		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Contact 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142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228</cp:revision>
  <dcterms:created xsi:type="dcterms:W3CDTF">2021-11-08T00:20:31Z</dcterms:created>
  <dcterms:modified xsi:type="dcterms:W3CDTF">2023-10-22T09:41:23Z</dcterms:modified>
</cp:coreProperties>
</file>