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070619" y="3039631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25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405937" y="1390956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3" y="209934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Generate a Strong Password, Length should be provided from user.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39554" y="1444412"/>
            <a:ext cx="9144000" cy="484720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Get a Length of password from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Generate a Password having user choice length 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Display Password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39554" y="1444412"/>
            <a:ext cx="9144000" cy="484720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import string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import random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N = 10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res = ''.join(</a:t>
            </a:r>
            <a:r>
              <a:rPr lang="en-US" dirty="0" err="1">
                <a:solidFill>
                  <a:srgbClr val="002060"/>
                </a:solidFill>
              </a:rPr>
              <a:t>random.choices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dirty="0" err="1">
                <a:solidFill>
                  <a:srgbClr val="002060"/>
                </a:solidFill>
              </a:rPr>
              <a:t>string.ascii_uppercase</a:t>
            </a:r>
            <a:r>
              <a:rPr lang="en-US" dirty="0">
                <a:solidFill>
                  <a:srgbClr val="002060"/>
                </a:solidFill>
              </a:rPr>
              <a:t> + </a:t>
            </a:r>
            <a:r>
              <a:rPr lang="en-US" dirty="0" err="1">
                <a:solidFill>
                  <a:srgbClr val="002060"/>
                </a:solidFill>
              </a:rPr>
              <a:t>string.ascii_lowercase</a:t>
            </a:r>
            <a:r>
              <a:rPr lang="en-US" dirty="0">
                <a:solidFill>
                  <a:srgbClr val="002060"/>
                </a:solidFill>
              </a:rPr>
              <a:t> + </a:t>
            </a:r>
            <a:r>
              <a:rPr lang="en-US" dirty="0" err="1">
                <a:solidFill>
                  <a:srgbClr val="002060"/>
                </a:solidFill>
              </a:rPr>
              <a:t>string.punctuation</a:t>
            </a:r>
            <a:r>
              <a:rPr lang="en-US" dirty="0">
                <a:solidFill>
                  <a:srgbClr val="002060"/>
                </a:solidFill>
              </a:rPr>
              <a:t> + </a:t>
            </a:r>
            <a:r>
              <a:rPr lang="en-US" dirty="0" err="1">
                <a:solidFill>
                  <a:srgbClr val="002060"/>
                </a:solidFill>
              </a:rPr>
              <a:t>string.digits</a:t>
            </a:r>
            <a:r>
              <a:rPr lang="en-US" dirty="0">
                <a:solidFill>
                  <a:srgbClr val="002060"/>
                </a:solidFill>
              </a:rPr>
              <a:t>, k=N))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print("The generated random string : " + </a:t>
            </a:r>
            <a:r>
              <a:rPr lang="en-US" dirty="0" err="1">
                <a:solidFill>
                  <a:srgbClr val="002060"/>
                </a:solidFill>
              </a:rPr>
              <a:t>str</a:t>
            </a:r>
            <a:r>
              <a:rPr lang="en-US" dirty="0">
                <a:solidFill>
                  <a:srgbClr val="002060"/>
                </a:solidFill>
              </a:rPr>
              <a:t>(res))</a:t>
            </a:r>
          </a:p>
        </p:txBody>
      </p:sp>
    </p:spTree>
    <p:extLst>
      <p:ext uri="{BB962C8B-B14F-4D97-AF65-F5344CB8AC3E}">
        <p14:creationId xmlns:p14="http://schemas.microsoft.com/office/powerpoint/2010/main" val="369902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Generate a Strong Password, Length should be provided from user </a:t>
            </a:r>
            <a:r>
              <a:rPr lang="en-US" sz="2400" b="1" dirty="0">
                <a:solidFill>
                  <a:srgbClr val="002060"/>
                </a:solidFill>
              </a:rPr>
              <a:t>on Web.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4869</TotalTime>
  <Words>125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242</cp:revision>
  <dcterms:created xsi:type="dcterms:W3CDTF">2021-11-08T00:20:31Z</dcterms:created>
  <dcterms:modified xsi:type="dcterms:W3CDTF">2023-10-22T09:47:29Z</dcterms:modified>
</cp:coreProperties>
</file>