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59533" y="2964217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27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28866" y="100454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Blur an image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6561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Read an image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a Blur value to Blur image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Blur image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blur an image </a:t>
            </a:r>
            <a:r>
              <a:rPr lang="en-US" sz="2400" b="1" dirty="0">
                <a:solidFill>
                  <a:srgbClr val="002060"/>
                </a:solidFill>
              </a:rPr>
              <a:t>on web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50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244</cp:revision>
  <dcterms:created xsi:type="dcterms:W3CDTF">2021-11-08T00:20:31Z</dcterms:created>
  <dcterms:modified xsi:type="dcterms:W3CDTF">2023-10-22T10:36:19Z</dcterms:modified>
</cp:coreProperties>
</file>