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40301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29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79694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load csv file using pandas and print the shape of the csv file and display data in the form of string.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59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CSV file using Pandas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Print Shape (row and column) of CSV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all the CSV data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load CSV files using other than the pandas library print the shape of the CSV file and display data in the form of a string.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</TotalTime>
  <Words>95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247</cp:revision>
  <dcterms:created xsi:type="dcterms:W3CDTF">2021-11-08T00:20:31Z</dcterms:created>
  <dcterms:modified xsi:type="dcterms:W3CDTF">2023-10-22T15:39:54Z</dcterms:modified>
</cp:coreProperties>
</file>