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36606" y="320931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30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990400" y="1702162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3" y="2099341"/>
            <a:ext cx="11477767" cy="196769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Create a Web Application to Get a sentence from user to convert into uppercase. And also display length </a:t>
            </a:r>
            <a:r>
              <a:rPr lang="en-US" sz="2800">
                <a:solidFill>
                  <a:srgbClr val="002060"/>
                </a:solidFill>
              </a:rPr>
              <a:t>of sentence, </a:t>
            </a:r>
            <a:r>
              <a:rPr lang="en-US" sz="2800" dirty="0">
                <a:solidFill>
                  <a:srgbClr val="002060"/>
                </a:solidFill>
              </a:rPr>
              <a:t>total spaces to user.    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39555" y="1362525"/>
            <a:ext cx="9724314" cy="5215695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Install Python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Library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Project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Create Application And Include In </a:t>
            </a:r>
            <a:r>
              <a:rPr lang="en-US" dirty="0" err="1">
                <a:solidFill>
                  <a:srgbClr val="002060"/>
                </a:solidFill>
              </a:rPr>
              <a:t>Settings.Py</a:t>
            </a:r>
            <a:r>
              <a:rPr lang="en-US" dirty="0">
                <a:solidFill>
                  <a:srgbClr val="002060"/>
                </a:solidFill>
              </a:rPr>
              <a:t> File In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Project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Create Template Directory In Application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Create Home HTML File In Application Template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Step6: Create a Form to get a sentence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Step7: Display sentence in uppercase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Step8: Display total spaces and total characters in a sentence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Create a Web Application to Get a sentence from user to convert into uppercase. And also display length of sentence, </a:t>
            </a:r>
            <a:r>
              <a:rPr lang="en-US" sz="2400" b="1" dirty="0">
                <a:solidFill>
                  <a:srgbClr val="002060"/>
                </a:solidFill>
              </a:rPr>
              <a:t>total words</a:t>
            </a:r>
            <a:r>
              <a:rPr lang="en-US" sz="2400" dirty="0">
                <a:solidFill>
                  <a:srgbClr val="002060"/>
                </a:solidFill>
              </a:rPr>
              <a:t>, total spaces to user.   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5409</TotalTime>
  <Words>136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254</cp:revision>
  <dcterms:created xsi:type="dcterms:W3CDTF">2021-11-08T00:20:31Z</dcterms:created>
  <dcterms:modified xsi:type="dcterms:W3CDTF">2023-10-27T08:16:25Z</dcterms:modified>
</cp:coreProperties>
</file>