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3:10:48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3845 0,'25'-25'16,"0"0"-1,-1 25-15,-24-25 16,0 1 93,25 24-78,-25-25 1,25 0-17</inkml:trace>
  <inkml:trace contextRef="#ctx0" brushRef="#br0" timeOffset="3728.49">16867 6152 0,'0'24'141,"0"1"-126,0 0 1,0 0 0,0 0-1,0-1 17,25-24 108,0 0-109,24 0-15,51-74 0,24 24-1,-75 26-15,-24-1 16,0 0 0,0 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12400" y="254001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47720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Pandas program to create a subset of a given series.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89820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Pandas Series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Element from Existed Pandas Series to make a Subset series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END  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73680" y="1330560"/>
              <a:ext cx="2259720" cy="937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320" y="1321200"/>
                <a:ext cx="227844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Pandas program to create a subset of a given series. </a:t>
            </a:r>
            <a:r>
              <a:rPr lang="en-US" sz="2400" b="1" dirty="0">
                <a:solidFill>
                  <a:srgbClr val="002060"/>
                </a:solidFill>
              </a:rPr>
              <a:t>Add some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</TotalTime>
  <Words>65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187</cp:revision>
  <dcterms:created xsi:type="dcterms:W3CDTF">2021-11-08T00:20:31Z</dcterms:created>
  <dcterms:modified xsi:type="dcterms:W3CDTF">2023-10-22T15:43:38Z</dcterms:modified>
</cp:coreProperties>
</file>