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96482" y="2791000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34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04507" y="119552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a alpha character from user to check whether it is in given range or not: range(a to f)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80497" y="1553594"/>
            <a:ext cx="9144000" cy="486085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alpha character from user to check whether it is in given range or not: range(a to f) or (A-F)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4913</TotalTime>
  <Words>100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257</cp:revision>
  <dcterms:created xsi:type="dcterms:W3CDTF">2021-11-08T00:20:31Z</dcterms:created>
  <dcterms:modified xsi:type="dcterms:W3CDTF">2023-10-22T15:58:06Z</dcterms:modified>
</cp:coreProperties>
</file>