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23484" y="2873326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35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764157" y="1390956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get a string from user that have starting char f and ending char z (zero, one or many z).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468343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string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Match with Provided Pattern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on the basis of matching 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1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a string from user that have starting char f and ending char z (zero, one or many z).  </a:t>
            </a:r>
            <a:r>
              <a:rPr lang="en-US" sz="2400" b="1" dirty="0">
                <a:solidFill>
                  <a:srgbClr val="002060"/>
                </a:solidFill>
              </a:rPr>
              <a:t>Having between optional character also.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4459</TotalTime>
  <Words>100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255</cp:revision>
  <dcterms:created xsi:type="dcterms:W3CDTF">2021-11-08T00:20:31Z</dcterms:created>
  <dcterms:modified xsi:type="dcterms:W3CDTF">2023-10-22T16:10:55Z</dcterms:modified>
</cp:coreProperties>
</file>