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596" y="279100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92058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Sentence From User And Also Get a Char Or Set Of Char To Check At Last Of Sentence.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30764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char or set of char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Sentence From User And Also Get a Char Or Set Of Char To Check At Start of Sentence.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103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252</cp:revision>
  <dcterms:created xsi:type="dcterms:W3CDTF">2021-11-08T00:20:31Z</dcterms:created>
  <dcterms:modified xsi:type="dcterms:W3CDTF">2023-10-22T16:20:39Z</dcterms:modified>
</cp:coreProperties>
</file>