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7883" y="2992497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77609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the sequences of UPPERCASE and lowercase letters. Lowercase should be at end.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2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the sequences of lowercase and UPPERCASE letters. Uppercase should be at end.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4366</TotalTime>
  <Words>80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240</cp:revision>
  <dcterms:created xsi:type="dcterms:W3CDTF">2021-11-08T00:20:31Z</dcterms:created>
  <dcterms:modified xsi:type="dcterms:W3CDTF">2023-10-22T17:58:25Z</dcterms:modified>
</cp:coreProperties>
</file>