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1T00:29:33.3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15156 11261 0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92054" y="3199886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38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198548" y="167629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that find a string which have ‘m' char then anything (optional) and end at ‘0'. 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16481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re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a string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Match with Provided Pattern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result on the basis of matching or not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10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that matches a string that has an ‘m or M' followed by anything, ending in ‘0 or 1'.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456160" y="405396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46800" y="40446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4919</TotalTime>
  <Words>92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238</cp:revision>
  <dcterms:created xsi:type="dcterms:W3CDTF">2021-11-08T00:20:31Z</dcterms:created>
  <dcterms:modified xsi:type="dcterms:W3CDTF">2023-10-22T18:04:03Z</dcterms:modified>
</cp:coreProperties>
</file>