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5838" y="3429000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39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513555" y="1645601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check a to z, A- Z, 0 to 9 and _ from a user-entered string at the starting position.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526298"/>
            <a:ext cx="9144000" cy="47789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check a to z, A- Z, 0 to 9 and _ from a user entered string at ENDING position.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4396</TotalTime>
  <Words>94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236</cp:revision>
  <dcterms:created xsi:type="dcterms:W3CDTF">2021-11-08T00:20:31Z</dcterms:created>
  <dcterms:modified xsi:type="dcterms:W3CDTF">2023-10-22T18:16:49Z</dcterms:modified>
</cp:coreProperties>
</file>