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26799" y="3030205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40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04507" y="1296810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that matches a word containing ‘m'. 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376174"/>
            <a:ext cx="9144000" cy="524299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555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that matches a word containing ‘6‘ digit. 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4807</TotalTime>
  <Words>66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236</cp:revision>
  <dcterms:created xsi:type="dcterms:W3CDTF">2021-11-08T00:20:31Z</dcterms:created>
  <dcterms:modified xsi:type="dcterms:W3CDTF">2023-10-22T18:24:01Z</dcterms:modified>
</cp:coreProperties>
</file>