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883" y="3159388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41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34977" y="147591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which match a string that contains uppercase,  lowercase char, numbers, and underscores. It Ignore white space, punctuation </a:t>
            </a:r>
            <a:r>
              <a:rPr lang="en-US" sz="2800" dirty="0" err="1">
                <a:solidFill>
                  <a:srgbClr val="002060"/>
                </a:solidFill>
              </a:rPr>
              <a:t>etc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85355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which match a string that contains uppercase, numbers, and underscores. It should not Ignore white space.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243</cp:revision>
  <dcterms:created xsi:type="dcterms:W3CDTF">2021-11-08T00:20:31Z</dcterms:created>
  <dcterms:modified xsi:type="dcterms:W3CDTF">2023-10-22T18:39:42Z</dcterms:modified>
</cp:coreProperties>
</file>