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32532" y="311932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680" y="1494772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match a number 0 to 5 at the ending of a string.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53594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match a number and _ at the ending of a string.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222</cp:revision>
  <dcterms:created xsi:type="dcterms:W3CDTF">2021-11-08T00:20:31Z</dcterms:created>
  <dcterms:modified xsi:type="dcterms:W3CDTF">2023-10-23T04:31:46Z</dcterms:modified>
</cp:coreProperties>
</file>