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4252" y="298307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41987" y="147588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Display image using PIL library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71706"/>
            <a:ext cx="9144000" cy="46288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Import PIL Library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Read an image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Show an image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Display image using </a:t>
            </a:r>
            <a:r>
              <a:rPr lang="en-US" sz="2400">
                <a:solidFill>
                  <a:srgbClr val="002060"/>
                </a:solidFill>
              </a:rPr>
              <a:t>other than PIL </a:t>
            </a:r>
            <a:r>
              <a:rPr lang="en-US" sz="2400" dirty="0">
                <a:solidFill>
                  <a:srgbClr val="002060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219</cp:revision>
  <dcterms:created xsi:type="dcterms:W3CDTF">2021-11-08T00:20:31Z</dcterms:created>
  <dcterms:modified xsi:type="dcterms:W3CDTF">2023-10-23T04:41:53Z</dcterms:modified>
</cp:coreProperties>
</file>