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8193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26828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0501" y="2085694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write text on picture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39947"/>
            <a:ext cx="9144000" cy="4970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PIL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an image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Select image, on which want to write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Write a text on image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Save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Show image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join two pictures.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63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227</cp:revision>
  <dcterms:created xsi:type="dcterms:W3CDTF">2021-11-08T00:20:31Z</dcterms:created>
  <dcterms:modified xsi:type="dcterms:W3CDTF">2023-10-23T04:57:19Z</dcterms:modified>
</cp:coreProperties>
</file>