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5F02-69F7-4753-A8B3-54EDB7C983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349E-7DA3-489C-9C47-B801272A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10363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98169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check whether password is strong or weak.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Password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a result, password weak or strong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whether password is strong </a:t>
            </a:r>
            <a:r>
              <a:rPr lang="en-US" sz="2400">
                <a:solidFill>
                  <a:srgbClr val="002060"/>
                </a:solidFill>
              </a:rPr>
              <a:t>or weak </a:t>
            </a:r>
            <a:r>
              <a:rPr lang="en-US" sz="2400" dirty="0">
                <a:solidFill>
                  <a:srgbClr val="002060"/>
                </a:solidFill>
              </a:rPr>
              <a:t>on </a:t>
            </a:r>
            <a:r>
              <a:rPr lang="en-US" sz="2400" b="1" dirty="0">
                <a:solidFill>
                  <a:srgbClr val="002060"/>
                </a:solidFill>
              </a:rPr>
              <a:t>WEB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231</cp:revision>
  <dcterms:created xsi:type="dcterms:W3CDTF">2021-11-08T00:20:31Z</dcterms:created>
  <dcterms:modified xsi:type="dcterms:W3CDTF">2023-10-23T05:51:13Z</dcterms:modified>
</cp:coreProperties>
</file>