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57496" y="280730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48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4507" y="122812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an empty class.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23208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212400"/>
            <a:ext cx="9144000" cy="544770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Declare a Class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Use a pass keyword in side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an class with </a:t>
            </a:r>
            <a:r>
              <a:rPr lang="en-US" sz="2400">
                <a:solidFill>
                  <a:srgbClr val="002060"/>
                </a:solidFill>
              </a:rPr>
              <a:t>data members.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219</cp:revision>
  <dcterms:created xsi:type="dcterms:W3CDTF">2021-11-08T00:20:31Z</dcterms:created>
  <dcterms:modified xsi:type="dcterms:W3CDTF">2023-10-23T05:58:48Z</dcterms:modified>
</cp:coreProperties>
</file>