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04631" y="2873326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49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477609" y="1256409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8248" y="2017454"/>
            <a:ext cx="11041039" cy="1217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for Linear Search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539946"/>
            <a:ext cx="9144000" cy="468343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an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an Array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element from user to find in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If find, display an index number to user, if not, error message should display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05155" y="531738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1193" y="2420391"/>
            <a:ext cx="11041039" cy="10597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for Binary Search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5090</TotalTime>
  <Words>64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219</cp:revision>
  <dcterms:created xsi:type="dcterms:W3CDTF">2021-11-08T00:20:31Z</dcterms:created>
  <dcterms:modified xsi:type="dcterms:W3CDTF">2023-10-23T06:07:13Z</dcterms:modified>
</cp:coreProperties>
</file>